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121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roduction.png"/>
          <p:cNvPicPr>
            <a:picLocks noChangeAspect="1"/>
          </p:cNvPicPr>
          <p:nvPr/>
        </p:nvPicPr>
        <p:blipFill>
          <a:blip r:embed="rId2"/>
          <a:srcRect l="28477" t="1750" r="19132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200"/>
              <a:t>Practical Uses of AI on a Daily Basis for Developers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Presenter Name: [Insert Presenter Name]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Overview of AI's impact on the development process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Brief introduction of topics to be covered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ey Takeaways from the Presentation.png"/>
          <p:cNvPicPr>
            <a:picLocks noChangeAspect="1"/>
          </p:cNvPicPr>
          <p:nvPr/>
        </p:nvPicPr>
        <p:blipFill>
          <a:blip r:embed="rId2"/>
          <a:srcRect l="20422" r="31101" b="909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200"/>
              <a:t>Key Takeaways from the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100"/>
              <a:t>AI tools can drastically improve efficiency and productivity for developers.</a:t>
            </a:r>
          </a:p>
          <a:p>
            <a:pPr algn="l">
              <a:lnSpc>
                <a:spcPct val="90000"/>
              </a:lnSpc>
            </a:pPr>
            <a:r>
              <a:rPr lang="en-GB" sz="1100"/>
              <a:t>Emphasis on practical applications enhances daily workflow.</a:t>
            </a:r>
          </a:p>
          <a:p>
            <a:pPr algn="l">
              <a:lnSpc>
                <a:spcPct val="90000"/>
              </a:lnSpc>
            </a:pPr>
            <a:r>
              <a:rPr lang="en-GB" sz="1100"/>
              <a:t>Adoption of AI leads to better code quality, faster debugging, and streamlined project management.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s  Answers.png"/>
          <p:cNvPicPr>
            <a:picLocks noChangeAspect="1"/>
          </p:cNvPicPr>
          <p:nvPr/>
        </p:nvPicPr>
        <p:blipFill>
          <a:blip r:embed="rId2"/>
          <a:srcRect l="10492" t="6654" r="39731" b="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Questions &amp;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400"/>
              <a:t>Invite questions from the audience.</a:t>
            </a:r>
          </a:p>
          <a:p>
            <a:pPr algn="l">
              <a:lnSpc>
                <a:spcPct val="90000"/>
              </a:lnSpc>
            </a:pPr>
            <a:r>
              <a:rPr lang="en-GB" sz="1400"/>
              <a:t>Discuss any additional tools or topics relevant to the audience's experience.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mart Search Tools.png"/>
          <p:cNvPicPr>
            <a:picLocks noChangeAspect="1"/>
          </p:cNvPicPr>
          <p:nvPr/>
        </p:nvPicPr>
        <p:blipFill>
          <a:blip r:embed="rId2"/>
          <a:srcRect l="26158" t="8523" r="25062" b="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Smart Search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100"/>
              <a:t>Perplexity AI: An AI-powered search engine that summarizes results and understands context.</a:t>
            </a:r>
          </a:p>
          <a:p>
            <a:pPr algn="l">
              <a:lnSpc>
                <a:spcPct val="90000"/>
              </a:lnSpc>
            </a:pPr>
            <a:r>
              <a:rPr lang="en-GB" sz="1100"/>
              <a:t>ChatGPT: Use for getting precise answers and code snippets quickly.</a:t>
            </a:r>
          </a:p>
          <a:p>
            <a:pPr algn="l">
              <a:lnSpc>
                <a:spcPct val="90000"/>
              </a:lnSpc>
            </a:pPr>
            <a:r>
              <a:rPr lang="en-GB" sz="1100"/>
              <a:t>Benefits: Increased efficiency in finding relevant information and documentation.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for Learning and Research.png"/>
          <p:cNvPicPr>
            <a:picLocks noChangeAspect="1"/>
          </p:cNvPicPr>
          <p:nvPr/>
        </p:nvPicPr>
        <p:blipFill>
          <a:blip r:embed="rId2"/>
          <a:srcRect l="28323" t="9091" r="23200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4200"/>
              <a:t>AI for Learning and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900"/>
              <a:t>NotebookLM: AI-driven notebook enhancing productivity with smart organization and search capabilities.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Code Interpreter Tools: AI tools that help understand code libraries and frameworks.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Benefits: Accelerated learning through customized content delivery and intelligent suggestions.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Powered NoteTaking Tools.png"/>
          <p:cNvPicPr>
            <a:picLocks noChangeAspect="1"/>
          </p:cNvPicPr>
          <p:nvPr/>
        </p:nvPicPr>
        <p:blipFill>
          <a:blip r:embed="rId2"/>
          <a:srcRect t="9091" r="51523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AI-Powered Note-Taking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900"/>
              <a:t>Notion AI: Automate notes, summarize documents, and suggest templates.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Obsidian with AI Plugins: Enhance personal knowledge management with smart prompts and tagging suggestions.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Benefits: Streamlined documentation and improved knowledge recall for projects.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Tools for Meetings.png"/>
          <p:cNvPicPr>
            <a:picLocks noChangeAspect="1"/>
          </p:cNvPicPr>
          <p:nvPr/>
        </p:nvPicPr>
        <p:blipFill>
          <a:blip r:embed="rId2"/>
          <a:srcRect l="15195" r="33362" b="3529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AI Tools for Meetings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900"/>
              <a:t>Otter AI: Real-time transcription and note-taking during meetings.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Focus on Action: Utilization of meeting summaries to drive follow-ups and project accountability.</a:t>
            </a:r>
          </a:p>
          <a:p>
            <a:pPr algn="l">
              <a:lnSpc>
                <a:spcPct val="90000"/>
              </a:lnSpc>
            </a:pPr>
            <a:r>
              <a:rPr lang="en-GB" sz="900"/>
              <a:t>Benefits: Improved communication and documentation of meeting outcomes.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in Code Review.png"/>
          <p:cNvPicPr>
            <a:picLocks noChangeAspect="1"/>
          </p:cNvPicPr>
          <p:nvPr/>
        </p:nvPicPr>
        <p:blipFill>
          <a:blip r:embed="rId2"/>
          <a:srcRect l="21053" r="26741" b="2098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AI in Code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200"/>
              <a:t>DeepCode and Codacy: Use AI to identify potential bugs and code smells.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Benefits: Improved code quality and reduced manual review workload.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Integration: Seamless integration into existing CI/CD pipelines.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Driven Debugging Solutions.png"/>
          <p:cNvPicPr>
            <a:picLocks noChangeAspect="1"/>
          </p:cNvPicPr>
          <p:nvPr/>
        </p:nvPicPr>
        <p:blipFill>
          <a:blip r:embed="rId2"/>
          <a:srcRect l="13574" r="33107" b="10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AI-Driven Debugging Solutions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300"/>
              <a:t>GitHub Copilot: AI pair programming tool that suggests real-time code fixes and optimizations.</a:t>
            </a:r>
          </a:p>
          <a:p>
            <a:pPr algn="l">
              <a:lnSpc>
                <a:spcPct val="90000"/>
              </a:lnSpc>
            </a:pPr>
            <a:r>
              <a:rPr lang="en-GB" sz="1300"/>
              <a:t>Benefits: Speeding up debugging and improving developer focus on problem-solving.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I for Daily Productivity.png"/>
          <p:cNvPicPr>
            <a:picLocks noChangeAspect="1"/>
          </p:cNvPicPr>
          <p:nvPr/>
        </p:nvPicPr>
        <p:blipFill>
          <a:blip r:embed="rId2"/>
          <a:srcRect l="9593" t="9091" r="41930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AI for Daily Productivity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200"/>
              <a:t>Grammarly for Developers: Enhances code comments and documentation clarity.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AI-Powered Scheduling Assistants: Automate meeting scheduling based on availability.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Benefits: Increased overall productivity and reduction of repetitive tasks.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utomating Workflows Manage APIs.png"/>
          <p:cNvPicPr>
            <a:picLocks noChangeAspect="1"/>
          </p:cNvPicPr>
          <p:nvPr/>
        </p:nvPicPr>
        <p:blipFill>
          <a:blip r:embed="rId2"/>
          <a:srcRect l="15387" t="9091" r="36136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pt-PT" sz="4200"/>
              <a:t>Automating Workflows Manage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1200"/>
              <a:t>API Integration: Use AI to automate API calls in programming languages.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Scripting Automation: Scripts that leverage AI to pull data and automate data processing.</a:t>
            </a:r>
          </a:p>
          <a:p>
            <a:pPr algn="l">
              <a:lnSpc>
                <a:spcPct val="90000"/>
              </a:lnSpc>
            </a:pPr>
            <a:r>
              <a:rPr lang="en-GB" sz="1200"/>
              <a:t>Benefits: Streamlined operations and reduced manual coding for repetitive tasks.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413</Words>
  <Application>Microsoft Office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Introduction</vt:lpstr>
      <vt:lpstr>Smart Search Tools</vt:lpstr>
      <vt:lpstr>AI for Learning and Research</vt:lpstr>
      <vt:lpstr>AI-Powered Note-Taking Tools</vt:lpstr>
      <vt:lpstr>AI Tools for Meetings</vt:lpstr>
      <vt:lpstr>AI in Code Review</vt:lpstr>
      <vt:lpstr>AI-Driven Debugging Solutions</vt:lpstr>
      <vt:lpstr>AI for Daily Productivity</vt:lpstr>
      <vt:lpstr>Automating Workflows Manage APIs</vt:lpstr>
      <vt:lpstr>Key Takeaways from the Presentation</vt:lpstr>
      <vt:lpstr>Questions &amp; Answers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Nelson Sousa</cp:lastModifiedBy>
  <cp:revision>2</cp:revision>
  <dcterms:created xsi:type="dcterms:W3CDTF">2013-01-27T09:14:16Z</dcterms:created>
  <dcterms:modified xsi:type="dcterms:W3CDTF">2024-11-12T15:59:39Z</dcterms:modified>
  <cp:category/>
</cp:coreProperties>
</file>